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972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6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90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23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91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05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45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25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0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84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36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A89E-11B4-4B64-9B62-972D201D38D7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BE3C-6459-40E0-9FE1-86B2EF02B4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73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w.kims.re.kr/mail/list/mailImgView.hs?mode=1&amp;folder=0/385&amp;file=69aad342ce51c60cfb5a92b074c5b4a615070972.eml&amp;mime=image/jpeg&amp;s=3126&amp;e=302690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AppData\Local\Microsoft\Windows\Temporary Internet Files\Content.IE5\FT0KI8Y4\20161208_104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631381" cy="260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gw.kims.re.kr/mail/list/mailImgView.hs?mode=0&amp;folder=0%2F385&amp;file=69aad342ce51c60cfb5a92b074c5b4a615070972.eml&amp;mime=image%2Fjpeg&amp;s=3126&amp;e=302690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3717032"/>
            <a:ext cx="460851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7343" y="2937808"/>
            <a:ext cx="6167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Production system for aluminum coated conductive filter</a:t>
            </a:r>
          </a:p>
          <a:p>
            <a:pPr algn="ctr"/>
            <a:r>
              <a:rPr lang="en-US" altLang="ko-KR" sz="1400" dirty="0" smtClean="0"/>
              <a:t>(Capacity: 18m</a:t>
            </a:r>
            <a:r>
              <a:rPr lang="en-US" altLang="ko-KR" sz="1400" baseline="30000" dirty="0" smtClean="0"/>
              <a:t>2</a:t>
            </a:r>
            <a:r>
              <a:rPr lang="en-US" altLang="ko-KR" sz="1400" dirty="0" smtClean="0"/>
              <a:t>/batch)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6372036"/>
            <a:ext cx="493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Produced aluminum coated conductive filter</a:t>
            </a:r>
          </a:p>
        </p:txBody>
      </p:sp>
    </p:spTree>
    <p:extLst>
      <p:ext uri="{BB962C8B-B14F-4D97-AF65-F5344CB8AC3E}">
        <p14:creationId xmlns:p14="http://schemas.microsoft.com/office/powerpoint/2010/main" val="385489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이혜문</dc:creator>
  <cp:lastModifiedBy>이혜문</cp:lastModifiedBy>
  <cp:revision>3</cp:revision>
  <dcterms:created xsi:type="dcterms:W3CDTF">2018-01-31T01:39:58Z</dcterms:created>
  <dcterms:modified xsi:type="dcterms:W3CDTF">2018-01-31T02:01:36Z</dcterms:modified>
</cp:coreProperties>
</file>