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AAA-D0C9-45BE-BE07-F3925F53036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239F-5E3F-4E6F-BFA8-9BD1B7F14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73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AAA-D0C9-45BE-BE07-F3925F53036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239F-5E3F-4E6F-BFA8-9BD1B7F14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9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AAA-D0C9-45BE-BE07-F3925F53036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239F-5E3F-4E6F-BFA8-9BD1B7F14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30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AAA-D0C9-45BE-BE07-F3925F53036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239F-5E3F-4E6F-BFA8-9BD1B7F14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97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AAA-D0C9-45BE-BE07-F3925F53036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239F-5E3F-4E6F-BFA8-9BD1B7F14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187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AAA-D0C9-45BE-BE07-F3925F53036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239F-5E3F-4E6F-BFA8-9BD1B7F14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14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AAA-D0C9-45BE-BE07-F3925F53036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239F-5E3F-4E6F-BFA8-9BD1B7F14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03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AAA-D0C9-45BE-BE07-F3925F53036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239F-5E3F-4E6F-BFA8-9BD1B7F14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713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AAA-D0C9-45BE-BE07-F3925F53036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239F-5E3F-4E6F-BFA8-9BD1B7F14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04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AAA-D0C9-45BE-BE07-F3925F53036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239F-5E3F-4E6F-BFA8-9BD1B7F14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53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AAA-D0C9-45BE-BE07-F3925F53036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239F-5E3F-4E6F-BFA8-9BD1B7F14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683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7AAA-D0C9-45BE-BE07-F3925F53036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239F-5E3F-4E6F-BFA8-9BD1B7F14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506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8" r="51285"/>
          <a:stretch/>
        </p:blipFill>
        <p:spPr bwMode="auto">
          <a:xfrm>
            <a:off x="1334886" y="260648"/>
            <a:ext cx="3227943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44" r="5264"/>
          <a:stretch/>
        </p:blipFill>
        <p:spPr bwMode="auto">
          <a:xfrm>
            <a:off x="4863278" y="247275"/>
            <a:ext cx="3282383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5400000">
            <a:off x="182758" y="2705675"/>
            <a:ext cx="137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Polluted air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4199026" y="1158538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Clean air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7664703" y="1923720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Clean air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076" y="6165304"/>
            <a:ext cx="8178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Newly designed air cleaner with aluminum coated conductive filter module </a:t>
            </a:r>
          </a:p>
        </p:txBody>
      </p:sp>
    </p:spTree>
    <p:extLst>
      <p:ext uri="{BB962C8B-B14F-4D97-AF65-F5344CB8AC3E}">
        <p14:creationId xmlns:p14="http://schemas.microsoft.com/office/powerpoint/2010/main" val="1334870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이혜문</dc:creator>
  <cp:lastModifiedBy>이혜문</cp:lastModifiedBy>
  <cp:revision>1</cp:revision>
  <dcterms:created xsi:type="dcterms:W3CDTF">2018-01-31T02:00:18Z</dcterms:created>
  <dcterms:modified xsi:type="dcterms:W3CDTF">2018-01-31T02:02:31Z</dcterms:modified>
</cp:coreProperties>
</file>