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4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E7AAA-D0C9-45BE-BE07-F3925F530367}" type="datetimeFigureOut">
              <a:rPr lang="ko-KR" altLang="en-US" smtClean="0"/>
              <a:t>2018-01-31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A239F-5E3F-4E6F-BFA8-9BD1B7F14A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25731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E7AAA-D0C9-45BE-BE07-F3925F530367}" type="datetimeFigureOut">
              <a:rPr lang="ko-KR" altLang="en-US" smtClean="0"/>
              <a:t>2018-01-31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A239F-5E3F-4E6F-BFA8-9BD1B7F14A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7997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E7AAA-D0C9-45BE-BE07-F3925F530367}" type="datetimeFigureOut">
              <a:rPr lang="ko-KR" altLang="en-US" smtClean="0"/>
              <a:t>2018-01-31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A239F-5E3F-4E6F-BFA8-9BD1B7F14A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10307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E7AAA-D0C9-45BE-BE07-F3925F530367}" type="datetimeFigureOut">
              <a:rPr lang="ko-KR" altLang="en-US" smtClean="0"/>
              <a:t>2018-01-31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A239F-5E3F-4E6F-BFA8-9BD1B7F14A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0978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E7AAA-D0C9-45BE-BE07-F3925F530367}" type="datetimeFigureOut">
              <a:rPr lang="ko-KR" altLang="en-US" smtClean="0"/>
              <a:t>2018-01-31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A239F-5E3F-4E6F-BFA8-9BD1B7F14A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1879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E7AAA-D0C9-45BE-BE07-F3925F530367}" type="datetimeFigureOut">
              <a:rPr lang="ko-KR" altLang="en-US" smtClean="0"/>
              <a:t>2018-01-31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A239F-5E3F-4E6F-BFA8-9BD1B7F14A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88141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E7AAA-D0C9-45BE-BE07-F3925F530367}" type="datetimeFigureOut">
              <a:rPr lang="ko-KR" altLang="en-US" smtClean="0"/>
              <a:t>2018-01-31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A239F-5E3F-4E6F-BFA8-9BD1B7F14A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6031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E7AAA-D0C9-45BE-BE07-F3925F530367}" type="datetimeFigureOut">
              <a:rPr lang="ko-KR" altLang="en-US" smtClean="0"/>
              <a:t>2018-01-31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A239F-5E3F-4E6F-BFA8-9BD1B7F14A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7131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E7AAA-D0C9-45BE-BE07-F3925F530367}" type="datetimeFigureOut">
              <a:rPr lang="ko-KR" altLang="en-US" smtClean="0"/>
              <a:t>2018-01-31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A239F-5E3F-4E6F-BFA8-9BD1B7F14A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0041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E7AAA-D0C9-45BE-BE07-F3925F530367}" type="datetimeFigureOut">
              <a:rPr lang="ko-KR" altLang="en-US" smtClean="0"/>
              <a:t>2018-01-31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A239F-5E3F-4E6F-BFA8-9BD1B7F14A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17538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E7AAA-D0C9-45BE-BE07-F3925F530367}" type="datetimeFigureOut">
              <a:rPr lang="ko-KR" altLang="en-US" smtClean="0"/>
              <a:t>2018-01-31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A239F-5E3F-4E6F-BFA8-9BD1B7F14A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36830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E7AAA-D0C9-45BE-BE07-F3925F530367}" type="datetimeFigureOut">
              <a:rPr lang="ko-KR" altLang="en-US" smtClean="0"/>
              <a:t>2018-01-31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4A239F-5E3F-4E6F-BFA8-9BD1B7F14A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65065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88" r="51285"/>
          <a:stretch/>
        </p:blipFill>
        <p:spPr bwMode="auto">
          <a:xfrm>
            <a:off x="1334886" y="260648"/>
            <a:ext cx="3227943" cy="5616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644" r="5264"/>
          <a:stretch/>
        </p:blipFill>
        <p:spPr bwMode="auto">
          <a:xfrm>
            <a:off x="4863278" y="247275"/>
            <a:ext cx="3282383" cy="5616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 rot="5400000">
            <a:off x="182758" y="2705675"/>
            <a:ext cx="1370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Polluted air</a:t>
            </a:r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 rot="5400000">
            <a:off x="4199026" y="1158538"/>
            <a:ext cx="11031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Clean air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 rot="5400000">
            <a:off x="7664703" y="1923720"/>
            <a:ext cx="11031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Clean air</a:t>
            </a:r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74076" y="6165304"/>
            <a:ext cx="81782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dirty="0" smtClean="0"/>
              <a:t>Newly designed air cleaner with aluminum coated conductive filter module </a:t>
            </a:r>
          </a:p>
        </p:txBody>
      </p:sp>
    </p:spTree>
    <p:extLst>
      <p:ext uri="{BB962C8B-B14F-4D97-AF65-F5344CB8AC3E}">
        <p14:creationId xmlns:p14="http://schemas.microsoft.com/office/powerpoint/2010/main" val="13348702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16</Words>
  <Application>Microsoft Office PowerPoint</Application>
  <PresentationFormat>화면 슬라이드 쇼(4:3)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이혜문</dc:creator>
  <cp:lastModifiedBy>이혜문</cp:lastModifiedBy>
  <cp:revision>1</cp:revision>
  <dcterms:created xsi:type="dcterms:W3CDTF">2018-01-31T02:00:18Z</dcterms:created>
  <dcterms:modified xsi:type="dcterms:W3CDTF">2018-01-31T02:02:31Z</dcterms:modified>
</cp:coreProperties>
</file>