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05A3-642A-453F-AC0F-4CAD663A6D59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17E3F-DB3F-458B-95E6-666619BD6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41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05A3-642A-453F-AC0F-4CAD663A6D59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17E3F-DB3F-458B-95E6-666619BD6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620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05A3-642A-453F-AC0F-4CAD663A6D59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17E3F-DB3F-458B-95E6-666619BD6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9181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05A3-642A-453F-AC0F-4CAD663A6D59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17E3F-DB3F-458B-95E6-666619BD6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449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05A3-642A-453F-AC0F-4CAD663A6D59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17E3F-DB3F-458B-95E6-666619BD6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257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05A3-642A-453F-AC0F-4CAD663A6D59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17E3F-DB3F-458B-95E6-666619BD6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006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05A3-642A-453F-AC0F-4CAD663A6D59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17E3F-DB3F-458B-95E6-666619BD6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1900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05A3-642A-453F-AC0F-4CAD663A6D59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17E3F-DB3F-458B-95E6-666619BD6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7715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05A3-642A-453F-AC0F-4CAD663A6D59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17E3F-DB3F-458B-95E6-666619BD6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5982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05A3-642A-453F-AC0F-4CAD663A6D59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17E3F-DB3F-458B-95E6-666619BD6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8948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05A3-642A-453F-AC0F-4CAD663A6D59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17E3F-DB3F-458B-95E6-666619BD6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5581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405A3-642A-453F-AC0F-4CAD663A6D59}" type="datetimeFigureOut">
              <a:rPr lang="ko-KR" altLang="en-US" smtClean="0"/>
              <a:t>2018-01-31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17E3F-DB3F-458B-95E6-666619BD6EF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48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gw.kims.re.kr/mail/list/mailImgView.hs?mode=1&amp;folder=0/385&amp;file=4eef2b3abd48af178d9ce828c4844dfb16510024.eml&amp;mime=image/jpeg&amp;s=3159&amp;e=95239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gw.kims.re.kr/mail/list/mailImgView.hs?mode=0&amp;folder=0%2F385&amp;file=4eef2b3abd48af178d9ce828c4844dfb16510024.eml&amp;mime=image%2Fjpeg&amp;s=3159&amp;e=95239">
            <a:hlinkClick r:id="rId2"/>
            <a:extLst>
              <a:ext uri="{FF2B5EF4-FFF2-40B4-BE49-F238E27FC236}">
                <a16:creationId xmlns="" xmlns:a16="http://schemas.microsoft.com/office/drawing/2014/main" id="{A81B8AD9-77BF-420A-88AF-AB3F15E58C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63" t="3742" r="21398" b="5838"/>
          <a:stretch/>
        </p:blipFill>
        <p:spPr bwMode="auto">
          <a:xfrm>
            <a:off x="1977225" y="469418"/>
            <a:ext cx="5510109" cy="5119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1520" y="5661248"/>
            <a:ext cx="8823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Aluminum coated conductive filter module </a:t>
            </a:r>
          </a:p>
          <a:p>
            <a:pPr algn="ctr"/>
            <a:r>
              <a:rPr lang="en-US" altLang="ko-KR" sz="1400" dirty="0" smtClean="0"/>
              <a:t>(filter area: 0.05 m</a:t>
            </a:r>
            <a:r>
              <a:rPr lang="en-US" altLang="ko-KR" sz="1400" baseline="30000" dirty="0" smtClean="0"/>
              <a:t>2</a:t>
            </a:r>
            <a:r>
              <a:rPr lang="en-US" altLang="ko-KR" sz="1400" dirty="0" smtClean="0"/>
              <a:t>, clean area: 8.25 </a:t>
            </a:r>
            <a:r>
              <a:rPr lang="en-US" altLang="ko-KR" sz="1400" dirty="0" smtClean="0"/>
              <a:t>m</a:t>
            </a:r>
            <a:r>
              <a:rPr lang="en-US" altLang="ko-KR" sz="1400" baseline="30000" dirty="0" smtClean="0"/>
              <a:t>2</a:t>
            </a:r>
            <a:r>
              <a:rPr lang="en-US" altLang="ko-KR" sz="1400" dirty="0" smtClean="0"/>
              <a:t>, fine particulate removal efficiency: higher than 99% at 10cm/sec)</a:t>
            </a:r>
          </a:p>
        </p:txBody>
      </p:sp>
    </p:spTree>
    <p:extLst>
      <p:ext uri="{BB962C8B-B14F-4D97-AF65-F5344CB8AC3E}">
        <p14:creationId xmlns:p14="http://schemas.microsoft.com/office/powerpoint/2010/main" val="443998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</Words>
  <Application>Microsoft Office PowerPoint</Application>
  <PresentationFormat>화면 슬라이드 쇼(4:3)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이혜문</dc:creator>
  <cp:lastModifiedBy>이혜문</cp:lastModifiedBy>
  <cp:revision>1</cp:revision>
  <dcterms:created xsi:type="dcterms:W3CDTF">2018-01-31T01:59:53Z</dcterms:created>
  <dcterms:modified xsi:type="dcterms:W3CDTF">2018-01-31T02:02:04Z</dcterms:modified>
</cp:coreProperties>
</file>